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213001</c:v>
                </c:pt>
                <c:pt idx="1">
                  <c:v>287884</c:v>
                </c:pt>
                <c:pt idx="2">
                  <c:v>247349</c:v>
                </c:pt>
                <c:pt idx="3">
                  <c:v>228097</c:v>
                </c:pt>
                <c:pt idx="4">
                  <c:v>175214</c:v>
                </c:pt>
                <c:pt idx="5">
                  <c:v>64099</c:v>
                </c:pt>
                <c:pt idx="6">
                  <c:v>25471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388831</c:v>
                </c:pt>
                <c:pt idx="1">
                  <c:v>456563</c:v>
                </c:pt>
                <c:pt idx="2">
                  <c:v>325729</c:v>
                </c:pt>
                <c:pt idx="3">
                  <c:v>357676</c:v>
                </c:pt>
                <c:pt idx="4">
                  <c:v>272331</c:v>
                </c:pt>
                <c:pt idx="5">
                  <c:v>101060</c:v>
                </c:pt>
                <c:pt idx="6">
                  <c:v>41749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436354</c:v>
                </c:pt>
                <c:pt idx="1">
                  <c:v>596249</c:v>
                </c:pt>
                <c:pt idx="2">
                  <c:v>477151</c:v>
                </c:pt>
                <c:pt idx="3">
                  <c:v>462954</c:v>
                </c:pt>
                <c:pt idx="4">
                  <c:v>364423</c:v>
                </c:pt>
                <c:pt idx="5">
                  <c:v>140024</c:v>
                </c:pt>
                <c:pt idx="6">
                  <c:v>45052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773177</c:v>
                </c:pt>
                <c:pt idx="1">
                  <c:v>872003</c:v>
                </c:pt>
                <c:pt idx="2">
                  <c:v>612162</c:v>
                </c:pt>
                <c:pt idx="3">
                  <c:v>687888</c:v>
                </c:pt>
                <c:pt idx="4">
                  <c:v>541575</c:v>
                </c:pt>
                <c:pt idx="5">
                  <c:v>207130</c:v>
                </c:pt>
                <c:pt idx="6">
                  <c:v>70755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1281092</c:v>
                </c:pt>
                <c:pt idx="1">
                  <c:v>1241115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1820751</c:v>
                </c:pt>
                <c:pt idx="1">
                  <c:v>1943939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베트남</c:v>
                </c:pt>
                <c:pt idx="4">
                  <c:v>미국</c:v>
                </c:pt>
                <c:pt idx="5">
                  <c:v>미얀마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2191</c:v>
                </c:pt>
                <c:pt idx="1">
                  <c:v>198</c:v>
                </c:pt>
                <c:pt idx="2">
                  <c:v>210</c:v>
                </c:pt>
                <c:pt idx="3">
                  <c:v>85</c:v>
                </c:pt>
                <c:pt idx="4">
                  <c:v>121</c:v>
                </c:pt>
                <c:pt idx="5">
                  <c:v>148</c:v>
                </c:pt>
                <c:pt idx="6">
                  <c:v>96</c:v>
                </c:pt>
                <c:pt idx="7">
                  <c:v>44</c:v>
                </c:pt>
                <c:pt idx="8">
                  <c:v>47</c:v>
                </c:pt>
                <c:pt idx="9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베트남</c:v>
                </c:pt>
                <c:pt idx="4">
                  <c:v>미국</c:v>
                </c:pt>
                <c:pt idx="5">
                  <c:v>미얀마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2768</c:v>
                </c:pt>
                <c:pt idx="1">
                  <c:v>247</c:v>
                </c:pt>
                <c:pt idx="2">
                  <c:v>239</c:v>
                </c:pt>
                <c:pt idx="3">
                  <c:v>204</c:v>
                </c:pt>
                <c:pt idx="4">
                  <c:v>128</c:v>
                </c:pt>
                <c:pt idx="5">
                  <c:v>125</c:v>
                </c:pt>
                <c:pt idx="6">
                  <c:v>115</c:v>
                </c:pt>
                <c:pt idx="7">
                  <c:v>112</c:v>
                </c:pt>
                <c:pt idx="8">
                  <c:v>74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163701</c:v>
                </c:pt>
                <c:pt idx="1">
                  <c:v>182463</c:v>
                </c:pt>
                <c:pt idx="2">
                  <c:v>150190</c:v>
                </c:pt>
                <c:pt idx="3">
                  <c:v>157995</c:v>
                </c:pt>
                <c:pt idx="4">
                  <c:v>122922</c:v>
                </c:pt>
                <c:pt idx="5">
                  <c:v>51095</c:v>
                </c:pt>
                <c:pt idx="6">
                  <c:v>14772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294090</c:v>
                </c:pt>
                <c:pt idx="1">
                  <c:v>256205</c:v>
                </c:pt>
                <c:pt idx="2">
                  <c:v>190613</c:v>
                </c:pt>
                <c:pt idx="3">
                  <c:v>232520</c:v>
                </c:pt>
                <c:pt idx="4">
                  <c:v>177172</c:v>
                </c:pt>
                <c:pt idx="5">
                  <c:v>74316</c:v>
                </c:pt>
                <c:pt idx="6">
                  <c:v>22202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158103</c:v>
                </c:pt>
                <c:pt idx="1">
                  <c:v>162107</c:v>
                </c:pt>
                <c:pt idx="2">
                  <c:v>172011</c:v>
                </c:pt>
                <c:pt idx="3">
                  <c:v>166676</c:v>
                </c:pt>
                <c:pt idx="4">
                  <c:v>125250</c:v>
                </c:pt>
                <c:pt idx="5">
                  <c:v>48531</c:v>
                </c:pt>
                <c:pt idx="6">
                  <c:v>18435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302734</c:v>
                </c:pt>
                <c:pt idx="1">
                  <c:v>266670</c:v>
                </c:pt>
                <c:pt idx="2">
                  <c:v>231458</c:v>
                </c:pt>
                <c:pt idx="3">
                  <c:v>267599</c:v>
                </c:pt>
                <c:pt idx="4">
                  <c:v>198919</c:v>
                </c:pt>
                <c:pt idx="5">
                  <c:v>77129</c:v>
                </c:pt>
                <c:pt idx="6">
                  <c:v>31871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321804</c:v>
                </c:pt>
                <c:pt idx="1">
                  <c:v>344570</c:v>
                </c:pt>
                <c:pt idx="2">
                  <c:v>322201</c:v>
                </c:pt>
                <c:pt idx="3">
                  <c:v>324671</c:v>
                </c:pt>
                <c:pt idx="4">
                  <c:v>248172</c:v>
                </c:pt>
                <c:pt idx="5">
                  <c:v>99626</c:v>
                </c:pt>
                <c:pt idx="6">
                  <c:v>33207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596824</c:v>
                </c:pt>
                <c:pt idx="1">
                  <c:v>522875</c:v>
                </c:pt>
                <c:pt idx="2">
                  <c:v>422071</c:v>
                </c:pt>
                <c:pt idx="3">
                  <c:v>500119</c:v>
                </c:pt>
                <c:pt idx="4">
                  <c:v>376091</c:v>
                </c:pt>
                <c:pt idx="5">
                  <c:v>151445</c:v>
                </c:pt>
                <c:pt idx="6">
                  <c:v>54073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843138</c:v>
                </c:pt>
                <c:pt idx="1">
                  <c:v>851113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1247118</c:v>
                </c:pt>
                <c:pt idx="1">
                  <c:v>1376380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279003</c:v>
                </c:pt>
                <c:pt idx="1">
                  <c:v>357315</c:v>
                </c:pt>
                <c:pt idx="2">
                  <c:v>274328</c:v>
                </c:pt>
                <c:pt idx="3">
                  <c:v>285458</c:v>
                </c:pt>
                <c:pt idx="4">
                  <c:v>226806</c:v>
                </c:pt>
                <c:pt idx="5">
                  <c:v>94214</c:v>
                </c:pt>
                <c:pt idx="6">
                  <c:v>26091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478944</c:v>
                </c:pt>
                <c:pt idx="1">
                  <c:v>479694</c:v>
                </c:pt>
                <c:pt idx="2">
                  <c:v>340504</c:v>
                </c:pt>
                <c:pt idx="3">
                  <c:v>399599</c:v>
                </c:pt>
                <c:pt idx="4">
                  <c:v>316317</c:v>
                </c:pt>
                <c:pt idx="5">
                  <c:v>129297</c:v>
                </c:pt>
                <c:pt idx="6">
                  <c:v>37022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베트남</c:v>
                </c:pt>
                <c:pt idx="5">
                  <c:v>미국</c:v>
                </c:pt>
                <c:pt idx="6">
                  <c:v>캐나다</c:v>
                </c:pt>
                <c:pt idx="7">
                  <c:v>네덜란드</c:v>
                </c:pt>
                <c:pt idx="8">
                  <c:v>말레이시아</c:v>
                </c:pt>
                <c:pt idx="9">
                  <c:v>일본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1324</c:v>
                </c:pt>
                <c:pt idx="1">
                  <c:v>133</c:v>
                </c:pt>
                <c:pt idx="2">
                  <c:v>89</c:v>
                </c:pt>
                <c:pt idx="3">
                  <c:v>88</c:v>
                </c:pt>
                <c:pt idx="4">
                  <c:v>32</c:v>
                </c:pt>
                <c:pt idx="5">
                  <c:v>66</c:v>
                </c:pt>
                <c:pt idx="6">
                  <c:v>53</c:v>
                </c:pt>
                <c:pt idx="7">
                  <c:v>46</c:v>
                </c:pt>
                <c:pt idx="8">
                  <c:v>18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베트남</c:v>
                </c:pt>
                <c:pt idx="5">
                  <c:v>미국</c:v>
                </c:pt>
                <c:pt idx="6">
                  <c:v>캐나다</c:v>
                </c:pt>
                <c:pt idx="7">
                  <c:v>네덜란드</c:v>
                </c:pt>
                <c:pt idx="8">
                  <c:v>말레이시아</c:v>
                </c:pt>
                <c:pt idx="9">
                  <c:v>일본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1684</c:v>
                </c:pt>
                <c:pt idx="1">
                  <c:v>159</c:v>
                </c:pt>
                <c:pt idx="2">
                  <c:v>104</c:v>
                </c:pt>
                <c:pt idx="3">
                  <c:v>91</c:v>
                </c:pt>
                <c:pt idx="4">
                  <c:v>82</c:v>
                </c:pt>
                <c:pt idx="5">
                  <c:v>76</c:v>
                </c:pt>
                <c:pt idx="6">
                  <c:v>74</c:v>
                </c:pt>
                <c:pt idx="7">
                  <c:v>60</c:v>
                </c:pt>
                <c:pt idx="8">
                  <c:v>53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264606</c:v>
                </c:pt>
                <c:pt idx="1">
                  <c:v>330018</c:v>
                </c:pt>
                <c:pt idx="2">
                  <c:v>300051</c:v>
                </c:pt>
                <c:pt idx="3">
                  <c:v>277955</c:v>
                </c:pt>
                <c:pt idx="4">
                  <c:v>212441</c:v>
                </c:pt>
                <c:pt idx="5">
                  <c:v>82849</c:v>
                </c:pt>
                <c:pt idx="6">
                  <c:v>32965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478991</c:v>
                </c:pt>
                <c:pt idx="1">
                  <c:v>520114</c:v>
                </c:pt>
                <c:pt idx="2">
                  <c:v>392201</c:v>
                </c:pt>
                <c:pt idx="3">
                  <c:v>430031</c:v>
                </c:pt>
                <c:pt idx="4">
                  <c:v>323336</c:v>
                </c:pt>
                <c:pt idx="5">
                  <c:v>125369</c:v>
                </c:pt>
                <c:pt idx="6">
                  <c:v>52558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543609</c:v>
                </c:pt>
                <c:pt idx="1">
                  <c:v>687333</c:v>
                </c:pt>
                <c:pt idx="2">
                  <c:v>574379</c:v>
                </c:pt>
                <c:pt idx="3">
                  <c:v>563413</c:v>
                </c:pt>
                <c:pt idx="4">
                  <c:v>439247</c:v>
                </c:pt>
                <c:pt idx="5">
                  <c:v>177063</c:v>
                </c:pt>
                <c:pt idx="6">
                  <c:v>59056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957935</c:v>
                </c:pt>
                <c:pt idx="1">
                  <c:v>999808</c:v>
                </c:pt>
                <c:pt idx="2">
                  <c:v>732705</c:v>
                </c:pt>
                <c:pt idx="3">
                  <c:v>829630</c:v>
                </c:pt>
                <c:pt idx="4">
                  <c:v>639653</c:v>
                </c:pt>
                <c:pt idx="5">
                  <c:v>254666</c:v>
                </c:pt>
                <c:pt idx="6">
                  <c:v>89580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1543215</c:v>
                </c:pt>
                <c:pt idx="1">
                  <c:v>1500885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02월</c:v>
                </c:pt>
                <c:pt idx="1">
                  <c:v>2022년 02월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2181377</c:v>
                </c:pt>
                <c:pt idx="1">
                  <c:v>2322600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베트남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캐나다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3515</c:v>
                </c:pt>
                <c:pt idx="1">
                  <c:v>343</c:v>
                </c:pt>
                <c:pt idx="2">
                  <c:v>287</c:v>
                </c:pt>
                <c:pt idx="3">
                  <c:v>117</c:v>
                </c:pt>
                <c:pt idx="4">
                  <c:v>236</c:v>
                </c:pt>
                <c:pt idx="5">
                  <c:v>187</c:v>
                </c:pt>
                <c:pt idx="6">
                  <c:v>142</c:v>
                </c:pt>
                <c:pt idx="7">
                  <c:v>62</c:v>
                </c:pt>
                <c:pt idx="8">
                  <c:v>84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베트남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캐나다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4452</c:v>
                </c:pt>
                <c:pt idx="1">
                  <c:v>398</c:v>
                </c:pt>
                <c:pt idx="2">
                  <c:v>351</c:v>
                </c:pt>
                <c:pt idx="3">
                  <c:v>286</c:v>
                </c:pt>
                <c:pt idx="4">
                  <c:v>216</c:v>
                </c:pt>
                <c:pt idx="5">
                  <c:v>204</c:v>
                </c:pt>
                <c:pt idx="6">
                  <c:v>175</c:v>
                </c:pt>
                <c:pt idx="7">
                  <c:v>165</c:v>
                </c:pt>
                <c:pt idx="8">
                  <c:v>113</c:v>
                </c:pt>
                <c:pt idx="9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223353</c:v>
                </c:pt>
                <c:pt idx="1">
                  <c:v>308365</c:v>
                </c:pt>
                <c:pt idx="2">
                  <c:v>229802</c:v>
                </c:pt>
                <c:pt idx="3">
                  <c:v>234857</c:v>
                </c:pt>
                <c:pt idx="4">
                  <c:v>189209</c:v>
                </c:pt>
                <c:pt idx="5">
                  <c:v>75925</c:v>
                </c:pt>
                <c:pt idx="6">
                  <c:v>19581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384346</c:v>
                </c:pt>
                <c:pt idx="1">
                  <c:v>415440</c:v>
                </c:pt>
                <c:pt idx="2">
                  <c:v>286433</c:v>
                </c:pt>
                <c:pt idx="3">
                  <c:v>330212</c:v>
                </c:pt>
                <c:pt idx="4">
                  <c:v>269244</c:v>
                </c:pt>
                <c:pt idx="5">
                  <c:v>106070</c:v>
                </c:pt>
                <c:pt idx="6">
                  <c:v>29006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2,411,409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4,072,754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8,673,000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14,286,523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5,854,392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9,669,540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12,290,261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20,240,740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6,894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3,764,690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872,003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3,764,690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1,011,884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901,441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3,764,690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1,802,797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2,719,014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3,764,690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5,316,857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8,619,053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8,990,664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5,560,113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8,990,664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4,341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4,341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4,341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2,623,498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2,623,498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2,623,498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2,623,498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5,667,470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5,926,457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3,478,853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5,926,457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4,072,754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14,286,523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9,669,540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20,240,740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2,181,377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4,503,977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2,181,377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4,503,977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1,223,705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4,503,977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2,163,224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3,234,204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4,503,971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